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89E2-6E1D-4C1F-98A5-8537358E7C5A}" type="datetimeFigureOut">
              <a:rPr lang="ko-KR" altLang="en-US" smtClean="0"/>
              <a:t>2017-05-15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4A72-EC84-4EA7-BD49-C03BB32077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7440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89E2-6E1D-4C1F-98A5-8537358E7C5A}" type="datetimeFigureOut">
              <a:rPr lang="ko-KR" altLang="en-US" smtClean="0"/>
              <a:t>2017-05-15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4A72-EC84-4EA7-BD49-C03BB32077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8032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89E2-6E1D-4C1F-98A5-8537358E7C5A}" type="datetimeFigureOut">
              <a:rPr lang="ko-KR" altLang="en-US" smtClean="0"/>
              <a:t>2017-05-15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4A72-EC84-4EA7-BD49-C03BB32077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3104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89E2-6E1D-4C1F-98A5-8537358E7C5A}" type="datetimeFigureOut">
              <a:rPr lang="ko-KR" altLang="en-US" smtClean="0"/>
              <a:t>2017-05-15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4A72-EC84-4EA7-BD49-C03BB32077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5288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89E2-6E1D-4C1F-98A5-8537358E7C5A}" type="datetimeFigureOut">
              <a:rPr lang="ko-KR" altLang="en-US" smtClean="0"/>
              <a:t>2017-05-15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4A72-EC84-4EA7-BD49-C03BB32077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4103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89E2-6E1D-4C1F-98A5-8537358E7C5A}" type="datetimeFigureOut">
              <a:rPr lang="ko-KR" altLang="en-US" smtClean="0"/>
              <a:t>2017-05-15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4A72-EC84-4EA7-BD49-C03BB32077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664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89E2-6E1D-4C1F-98A5-8537358E7C5A}" type="datetimeFigureOut">
              <a:rPr lang="ko-KR" altLang="en-US" smtClean="0"/>
              <a:t>2017-05-15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4A72-EC84-4EA7-BD49-C03BB32077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0316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89E2-6E1D-4C1F-98A5-8537358E7C5A}" type="datetimeFigureOut">
              <a:rPr lang="ko-KR" altLang="en-US" smtClean="0"/>
              <a:t>2017-05-15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4A72-EC84-4EA7-BD49-C03BB32077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712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89E2-6E1D-4C1F-98A5-8537358E7C5A}" type="datetimeFigureOut">
              <a:rPr lang="ko-KR" altLang="en-US" smtClean="0"/>
              <a:t>2017-05-15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4A72-EC84-4EA7-BD49-C03BB32077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9853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89E2-6E1D-4C1F-98A5-8537358E7C5A}" type="datetimeFigureOut">
              <a:rPr lang="ko-KR" altLang="en-US" smtClean="0"/>
              <a:t>2017-05-15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4A72-EC84-4EA7-BD49-C03BB32077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2663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89E2-6E1D-4C1F-98A5-8537358E7C5A}" type="datetimeFigureOut">
              <a:rPr lang="ko-KR" altLang="en-US" smtClean="0"/>
              <a:t>2017-05-15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4A72-EC84-4EA7-BD49-C03BB32077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026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C89E2-6E1D-4C1F-98A5-8537358E7C5A}" type="datetimeFigureOut">
              <a:rPr lang="ko-KR" altLang="en-US" smtClean="0"/>
              <a:t>2017-05-15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C4A72-EC84-4EA7-BD49-C03BB32077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744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503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8072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0186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4461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0630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9974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6241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0518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056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3732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오진호</dc:creator>
  <cp:lastModifiedBy>오진호</cp:lastModifiedBy>
  <cp:revision>1</cp:revision>
  <dcterms:created xsi:type="dcterms:W3CDTF">2017-05-15T02:49:04Z</dcterms:created>
  <dcterms:modified xsi:type="dcterms:W3CDTF">2017-05-15T02:50:24Z</dcterms:modified>
</cp:coreProperties>
</file>